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21"/>
  </p:notesMasterIdLst>
  <p:sldIdLst>
    <p:sldId id="2101" r:id="rId4"/>
    <p:sldId id="2043" r:id="rId5"/>
    <p:sldId id="2078" r:id="rId6"/>
    <p:sldId id="2080" r:id="rId7"/>
    <p:sldId id="2150" r:id="rId8"/>
    <p:sldId id="2151" r:id="rId9"/>
    <p:sldId id="2152" r:id="rId10"/>
    <p:sldId id="2153" r:id="rId11"/>
    <p:sldId id="2154" r:id="rId12"/>
    <p:sldId id="2155" r:id="rId13"/>
    <p:sldId id="2156" r:id="rId14"/>
    <p:sldId id="2157" r:id="rId15"/>
    <p:sldId id="2113" r:id="rId16"/>
    <p:sldId id="2114" r:id="rId17"/>
    <p:sldId id="2115" r:id="rId18"/>
    <p:sldId id="2117" r:id="rId19"/>
    <p:sldId id="21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1"/>
    <p:restoredTop sz="80383"/>
  </p:normalViewPr>
  <p:slideViewPr>
    <p:cSldViewPr snapToGrid="0" snapToObjects="1" showGuides="1">
      <p:cViewPr varScale="1">
        <p:scale>
          <a:sx n="112" d="100"/>
          <a:sy n="112" d="100"/>
        </p:scale>
        <p:origin x="6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Customizing-Git-Git-Configura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book/en/v2/Getting-Started-First-Time-Git-Setup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sazuke/items/f8eff69bce0bee083fcf#writing_hand_tone2wsl%E7%92%B0%E5%A2%83%E6%A7%8B%E7%AF%89%E5%80%8B%E4%BA%BA%E7%9A%84%E3%83%A1%E3%83%A2writing_hand_tone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https://git-scm.com/book/en/v2/Customizing-Git-Git-Configuration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https://git-scm.com/book/en/v2/Getting-Started-First-Time-Git-Setup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95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1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https://qiita.com/asazuke/items/f8eff69bce0bee083fcf#writing_hand_tone2wsl%E7%92%B0%E5%A2%83%E6%A7%8B%E7%AF%89%E5%80%8B%E4%BA%BA%E7%9A%84%E3%83%A1%E3%83%A2writing_hand_tone2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96" y="365125"/>
            <a:ext cx="10082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5F9262-21B8-DA43-9F91-C88C9999E547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6" name="bk object 16">
              <a:extLst>
                <a:ext uri="{FF2B5EF4-FFF2-40B4-BE49-F238E27FC236}">
                  <a16:creationId xmlns:a16="http://schemas.microsoft.com/office/drawing/2014/main" id="{08C961F1-6AD5-384A-9C9A-D8D0C70FC043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17">
              <a:extLst>
                <a:ext uri="{FF2B5EF4-FFF2-40B4-BE49-F238E27FC236}">
                  <a16:creationId xmlns:a16="http://schemas.microsoft.com/office/drawing/2014/main" id="{508246E6-6C68-5A47-9C72-771516330A4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18">
              <a:extLst>
                <a:ext uri="{FF2B5EF4-FFF2-40B4-BE49-F238E27FC236}">
                  <a16:creationId xmlns:a16="http://schemas.microsoft.com/office/drawing/2014/main" id="{BA550D93-A22E-CC41-8EAE-700038B934F4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9" name="bk object 19">
              <a:extLst>
                <a:ext uri="{FF2B5EF4-FFF2-40B4-BE49-F238E27FC236}">
                  <a16:creationId xmlns:a16="http://schemas.microsoft.com/office/drawing/2014/main" id="{1D2DA075-A004-B741-9AAA-7456FAE083E7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0" name="bk object 20">
              <a:extLst>
                <a:ext uri="{FF2B5EF4-FFF2-40B4-BE49-F238E27FC236}">
                  <a16:creationId xmlns:a16="http://schemas.microsoft.com/office/drawing/2014/main" id="{2B1E5A20-ABC2-884B-897E-7A6D0266DB2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1" name="bk object 21">
              <a:extLst>
                <a:ext uri="{FF2B5EF4-FFF2-40B4-BE49-F238E27FC236}">
                  <a16:creationId xmlns:a16="http://schemas.microsoft.com/office/drawing/2014/main" id="{B8D853F4-44FF-734A-B650-5568B11C3487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2" name="bk object 22">
              <a:extLst>
                <a:ext uri="{FF2B5EF4-FFF2-40B4-BE49-F238E27FC236}">
                  <a16:creationId xmlns:a16="http://schemas.microsoft.com/office/drawing/2014/main" id="{C2124E31-5ECD-634F-AA25-F98C14E2F36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3" name="bk object 23">
              <a:extLst>
                <a:ext uri="{FF2B5EF4-FFF2-40B4-BE49-F238E27FC236}">
                  <a16:creationId xmlns:a16="http://schemas.microsoft.com/office/drawing/2014/main" id="{2C199284-5F44-BA45-98A1-50454E00B97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4" name="bk object 24">
              <a:extLst>
                <a:ext uri="{FF2B5EF4-FFF2-40B4-BE49-F238E27FC236}">
                  <a16:creationId xmlns:a16="http://schemas.microsoft.com/office/drawing/2014/main" id="{B76ADFB3-EF8B-ED46-B084-4426F6D7C3AD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5" name="bk object 25">
              <a:extLst>
                <a:ext uri="{FF2B5EF4-FFF2-40B4-BE49-F238E27FC236}">
                  <a16:creationId xmlns:a16="http://schemas.microsoft.com/office/drawing/2014/main" id="{04DCC968-51BF-8247-8EA2-69DE3981C879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6" name="bk object 26">
              <a:extLst>
                <a:ext uri="{FF2B5EF4-FFF2-40B4-BE49-F238E27FC236}">
                  <a16:creationId xmlns:a16="http://schemas.microsoft.com/office/drawing/2014/main" id="{D39553E2-4686-F540-B551-1969EEB7E38C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018" y="365125"/>
            <a:ext cx="1007078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4A7303-0B31-5E4A-8AF9-E7D17AF6FACD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8F13EBC7-2F4A-BA4A-B159-BD46BA4B96D3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1EC9D9AC-3A0A-A043-A763-7718FCCAE394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76EE64FF-819C-CA4A-9C27-A9865E16D09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C6542199-86FE-3C49-A69B-595777699C7C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61F4AD0D-0185-D746-8345-AC664FE5CEC9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0B6BDB59-84C5-314A-B33A-0AAE01B5F2B1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63290082-CCCC-F048-990F-B5877C164A36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D05B455-F18D-6447-84D4-705C4EBC7127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32FB2C7B-54BE-1C41-AD2E-5F6A7CAA15A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8F15A3B0-4EDD-7449-94DE-61CB8D8D7B0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39EC03F8-1AE2-F249-877A-776FC58F3604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96" y="365125"/>
            <a:ext cx="100838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54C93-A6A9-EA47-B193-B06513B920F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3" name="bk object 16">
              <a:extLst>
                <a:ext uri="{FF2B5EF4-FFF2-40B4-BE49-F238E27FC236}">
                  <a16:creationId xmlns:a16="http://schemas.microsoft.com/office/drawing/2014/main" id="{984FBAE9-1DCC-5949-8CFA-F90DAAFC389C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17">
              <a:extLst>
                <a:ext uri="{FF2B5EF4-FFF2-40B4-BE49-F238E27FC236}">
                  <a16:creationId xmlns:a16="http://schemas.microsoft.com/office/drawing/2014/main" id="{17E12AB0-4D1E-454A-9FFB-CD30CA3C4F8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18">
              <a:extLst>
                <a:ext uri="{FF2B5EF4-FFF2-40B4-BE49-F238E27FC236}">
                  <a16:creationId xmlns:a16="http://schemas.microsoft.com/office/drawing/2014/main" id="{D0C0D694-EA79-7343-B615-9B836F641AC2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19">
              <a:extLst>
                <a:ext uri="{FF2B5EF4-FFF2-40B4-BE49-F238E27FC236}">
                  <a16:creationId xmlns:a16="http://schemas.microsoft.com/office/drawing/2014/main" id="{0C230DA4-95ED-4244-9C62-13B4BE48FAF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0">
              <a:extLst>
                <a:ext uri="{FF2B5EF4-FFF2-40B4-BE49-F238E27FC236}">
                  <a16:creationId xmlns:a16="http://schemas.microsoft.com/office/drawing/2014/main" id="{174732F9-5E66-C74A-9A6E-12AA00702FB9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1">
              <a:extLst>
                <a:ext uri="{FF2B5EF4-FFF2-40B4-BE49-F238E27FC236}">
                  <a16:creationId xmlns:a16="http://schemas.microsoft.com/office/drawing/2014/main" id="{A682731D-BB18-EE49-BBBD-477D70124306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9" name="bk object 22">
              <a:extLst>
                <a:ext uri="{FF2B5EF4-FFF2-40B4-BE49-F238E27FC236}">
                  <a16:creationId xmlns:a16="http://schemas.microsoft.com/office/drawing/2014/main" id="{A9BF29B9-8209-4245-9DC4-85084F8C2D63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0" name="bk object 23">
              <a:extLst>
                <a:ext uri="{FF2B5EF4-FFF2-40B4-BE49-F238E27FC236}">
                  <a16:creationId xmlns:a16="http://schemas.microsoft.com/office/drawing/2014/main" id="{61B06F99-2F8F-AE4A-ADA1-91FCB188CBC9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1" name="bk object 24">
              <a:extLst>
                <a:ext uri="{FF2B5EF4-FFF2-40B4-BE49-F238E27FC236}">
                  <a16:creationId xmlns:a16="http://schemas.microsoft.com/office/drawing/2014/main" id="{CC4A39A6-B5C6-844F-80E9-18AF0FA7D836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2" name="bk object 25">
              <a:extLst>
                <a:ext uri="{FF2B5EF4-FFF2-40B4-BE49-F238E27FC236}">
                  <a16:creationId xmlns:a16="http://schemas.microsoft.com/office/drawing/2014/main" id="{24E0DD9A-BB4D-6849-9546-0FC99B8E996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23" name="bk object 26">
              <a:extLst>
                <a:ext uri="{FF2B5EF4-FFF2-40B4-BE49-F238E27FC236}">
                  <a16:creationId xmlns:a16="http://schemas.microsoft.com/office/drawing/2014/main" id="{95BBDE2A-3029-B24D-A83B-3E81D4798AD4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96" y="365125"/>
            <a:ext cx="1008230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2B3623-AB53-0B41-91B7-3FE2F25DCACB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B5CC5C93-4175-4B46-94F4-C70F0691CC51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7">
              <a:extLst>
                <a:ext uri="{FF2B5EF4-FFF2-40B4-BE49-F238E27FC236}">
                  <a16:creationId xmlns:a16="http://schemas.microsoft.com/office/drawing/2014/main" id="{6DD743D2-BC30-4948-BF7A-335B3A41AF04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8">
              <a:extLst>
                <a:ext uri="{FF2B5EF4-FFF2-40B4-BE49-F238E27FC236}">
                  <a16:creationId xmlns:a16="http://schemas.microsoft.com/office/drawing/2014/main" id="{2AC9F1F0-6B1D-024D-B66B-F278A731B5DF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19">
              <a:extLst>
                <a:ext uri="{FF2B5EF4-FFF2-40B4-BE49-F238E27FC236}">
                  <a16:creationId xmlns:a16="http://schemas.microsoft.com/office/drawing/2014/main" id="{C258F2EE-35D5-D54E-A8A5-429182B5107F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0">
              <a:extLst>
                <a:ext uri="{FF2B5EF4-FFF2-40B4-BE49-F238E27FC236}">
                  <a16:creationId xmlns:a16="http://schemas.microsoft.com/office/drawing/2014/main" id="{57A8B885-41B5-414D-B8BD-10CA38D416C4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1">
              <a:extLst>
                <a:ext uri="{FF2B5EF4-FFF2-40B4-BE49-F238E27FC236}">
                  <a16:creationId xmlns:a16="http://schemas.microsoft.com/office/drawing/2014/main" id="{C7AF81DA-1344-E44E-8866-F9B22BCD33D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2">
              <a:extLst>
                <a:ext uri="{FF2B5EF4-FFF2-40B4-BE49-F238E27FC236}">
                  <a16:creationId xmlns:a16="http://schemas.microsoft.com/office/drawing/2014/main" id="{1F1FCED0-4816-D841-B63B-0A7694618E21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3">
              <a:extLst>
                <a:ext uri="{FF2B5EF4-FFF2-40B4-BE49-F238E27FC236}">
                  <a16:creationId xmlns:a16="http://schemas.microsoft.com/office/drawing/2014/main" id="{E02D12EB-277A-694D-8F24-9C7E0002DEC2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4">
              <a:extLst>
                <a:ext uri="{FF2B5EF4-FFF2-40B4-BE49-F238E27FC236}">
                  <a16:creationId xmlns:a16="http://schemas.microsoft.com/office/drawing/2014/main" id="{6E13C566-80C3-5C46-8F97-094F4D5140DF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5">
              <a:extLst>
                <a:ext uri="{FF2B5EF4-FFF2-40B4-BE49-F238E27FC236}">
                  <a16:creationId xmlns:a16="http://schemas.microsoft.com/office/drawing/2014/main" id="{3FB53726-20D5-3A42-B119-66397089A5A7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9" name="bk object 26">
              <a:extLst>
                <a:ext uri="{FF2B5EF4-FFF2-40B4-BE49-F238E27FC236}">
                  <a16:creationId xmlns:a16="http://schemas.microsoft.com/office/drawing/2014/main" id="{A126D078-9B17-CA4C-B688-6766BAEED6E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018" y="365125"/>
            <a:ext cx="1007078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D1B6E8-3B5A-604D-A4E3-941EB419FB78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21391DB6-DAE8-5B40-9E00-562D5D52AD34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C20FFBCE-48BE-DC4F-ABA1-2D7F78E19695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4C0B2988-5170-7E47-8C22-54DCE1505E54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153EA963-E96C-EC4B-8EF2-30155E35BDE8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D46CF1D8-D4C4-004A-830A-2EA43BF4E832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93C6D179-E4EA-9C4D-ADC6-0EA0F7D094D7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9C4F9BF6-3589-2E48-B486-7EB06ACE476D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3AC0E49E-9195-6C4C-98D3-48B7E439D806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D7029F9F-6934-3E4B-8E55-E432A61B79F7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531530AD-462E-554F-8370-F52369EFCD5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77F78A08-1807-C340-A3F5-79572D26FB1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70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96" y="365125"/>
            <a:ext cx="10082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3A5BA2-FFCA-9C45-8D9C-C53F2FEFA588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C7303503-C739-264D-A2EB-8CBE758B16AE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32C966D7-D4FD-2447-B2F6-A404B15F4F74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B3C13D2E-5A22-5346-9E0E-DD9FEC509956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F57FC0A7-48F7-CF4E-88BD-D9321670CC67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3F1DBD34-3F5B-DB4C-AF9E-C2C82F6DD7F1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60292CAC-5C4C-F846-9873-323D006E53A5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8018030E-D313-E04D-85E7-E92FC8AAFA29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BEC61E14-E34A-2848-98C9-910816DD6DC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21DDFD1C-1655-FE45-B1FF-7B91D772F6F5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DC6D6284-FAE9-3A43-9A70-C7066FE07605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CAFABFA5-F155-7C48-B128-619EC78450B4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96" y="365125"/>
            <a:ext cx="10082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A9D214-8CE9-304A-8336-188FDCE12CBB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9849128F-020F-B545-AF46-43C161BF9ECA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8B0F6F91-DC9A-1140-8206-0EB69A916951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6F137326-9EDF-5D4E-AB10-DB485EB0FF3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D1FD5010-D37A-D24B-8FD2-AE112DA18E0E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04D61DE-1C79-9641-8185-5A2F53163796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D070F981-A94D-C44B-847A-D395F40D1B0B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97E8EC24-AB61-B242-9077-AEE706CE1B80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7087EC69-B8A2-7442-BA2F-A4F9AC9CC20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12FF2DE-E74E-6C43-AB13-AD2094E01792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C29369BC-29BE-3F44-B3FB-06C858C25AFA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61136DCD-44F0-854E-9BEB-D81B4848C854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rketplace.visualstudio.com/items?itemName=ms-vscode-remote.remote-wsl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gxingliu/wsl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microsoft.com/store/apps/9N9TNGVNDL3Q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ocs.microsoft.com/ja-jp/windows/wsl/install-win10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gxingliu/wsl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</a:t>
            </a:r>
          </a:p>
          <a:p>
            <a:r>
              <a:rPr lang="ja-JP" altLang="en-US"/>
              <a:t>インストール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374556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ED4-D42F-7742-91A0-1BFF09DE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-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7AE8-3E83-D64E-A2CE-7E750348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Remote - </a:t>
            </a:r>
            <a:r>
              <a:rPr lang="en-US" dirty="0"/>
              <a:t>WSL VS Code Extension</a:t>
            </a:r>
            <a:r>
              <a:rPr lang="ja-JP" altLang="en-US"/>
              <a:t>をダウンロード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https://marketplace.visualstudio.com/items?itemName=ms-vscode-remote.remote-wsl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VS</a:t>
            </a:r>
            <a:r>
              <a:rPr lang="ja-JP" altLang="en-US"/>
              <a:t>コード設定に移動して、</a:t>
            </a:r>
            <a:r>
              <a:rPr lang="en-US" dirty="0" err="1"/>
              <a:t>git.path</a:t>
            </a:r>
            <a:r>
              <a:rPr lang="ja-JP" altLang="en-US"/>
              <a:t>オブジェクトを変更します。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9C464B-6BCE-A443-8791-9E4E1D22BD42}"/>
              </a:ext>
            </a:extLst>
          </p:cNvPr>
          <p:cNvSpPr/>
          <p:nvPr/>
        </p:nvSpPr>
        <p:spPr>
          <a:xfrm>
            <a:off x="353268" y="3972393"/>
            <a:ext cx="11485464" cy="252048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git.path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"C: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\U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lease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ppData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ackages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anonicalGroupLimited.Ubuntu18.04onWindows_79rhkp1fndgsc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ocalState</a:t>
            </a:r>
            <a:r>
              <a:rPr lang="en-US" sz="2400" b="1" dirty="0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ootfs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\h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slgit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it.bat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6E5C4D-148E-6F42-891F-F4E22B445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8" b="36843"/>
          <a:stretch/>
        </p:blipFill>
        <p:spPr>
          <a:xfrm>
            <a:off x="8191312" y="-10477"/>
            <a:ext cx="4000688" cy="1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2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847CE-2D71-B744-8602-B23A2048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</a:t>
            </a:r>
            <a:r>
              <a:rPr lang="ja-JP" altLang="en-US"/>
              <a:t>の日本語版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01661-5617-AE4D-87D2-593A8A733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73120-3EEB-664F-B80C-A17FC75BEB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/>
              <a:t>日本語パックをインストールする</a:t>
            </a:r>
            <a:endParaRPr lang="en-US" altLang="ja-JP" dirty="0"/>
          </a:p>
          <a:p>
            <a:pPr lvl="1"/>
            <a:endParaRPr lang="ja-JP" altLang="en-US"/>
          </a:p>
          <a:p>
            <a:r>
              <a:rPr lang="ja-JP" altLang="en-US"/>
              <a:t>現地の言語を日本語に設定する</a:t>
            </a:r>
            <a:endParaRPr lang="en-US" altLang="ja-JP" dirty="0"/>
          </a:p>
          <a:p>
            <a:pPr lvl="1"/>
            <a:endParaRPr lang="ja-JP" altLang="en-US"/>
          </a:p>
          <a:p>
            <a:r>
              <a:rPr lang="en-US" dirty="0"/>
              <a:t>Ubuntu</a:t>
            </a:r>
            <a:r>
              <a:rPr lang="ja-JP" altLang="en-US"/>
              <a:t>を再起動します</a:t>
            </a:r>
            <a:endParaRPr lang="en-US" altLang="ja-JP" dirty="0"/>
          </a:p>
          <a:p>
            <a:pPr lvl="1"/>
            <a:endParaRPr lang="ja-JP" altLang="en-US"/>
          </a:p>
          <a:p>
            <a:r>
              <a:rPr lang="ja-JP" altLang="en-US"/>
              <a:t>日本語のマニュアルをインストールする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046F60-8222-EE4A-AC61-EF741B08C5C9}"/>
              </a:ext>
            </a:extLst>
          </p:cNvPr>
          <p:cNvSpPr/>
          <p:nvPr/>
        </p:nvSpPr>
        <p:spPr>
          <a:xfrm>
            <a:off x="464695" y="1825625"/>
            <a:ext cx="5555105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language-pack-ja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update-locale LANG=ja_JP.UTF8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-ja-dev</a:t>
            </a:r>
          </a:p>
        </p:txBody>
      </p:sp>
    </p:spTree>
    <p:extLst>
      <p:ext uri="{BB962C8B-B14F-4D97-AF65-F5344CB8AC3E}">
        <p14:creationId xmlns:p14="http://schemas.microsoft.com/office/powerpoint/2010/main" val="300831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7BA4-5742-A643-B19A-63CF39E4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+ GitHub</a:t>
            </a:r>
            <a:r>
              <a:rPr lang="ja-JP" altLang="en-US"/>
              <a:t>設定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FB9F51-DEAD-9346-9BCC-4A377DEDA72F}"/>
              </a:ext>
            </a:extLst>
          </p:cNvPr>
          <p:cNvSpPr/>
          <p:nvPr/>
        </p:nvSpPr>
        <p:spPr>
          <a:xfrm>
            <a:off x="194872" y="1690688"/>
            <a:ext cx="8869118" cy="5030787"/>
          </a:xfrm>
          <a:prstGeom prst="roundRect">
            <a:avLst>
              <a:gd name="adj" fmla="val 11849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 public/private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 pair.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file in which to save the key (/home/user/.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directory '/home/user/.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passphrase (empty for no passphrase):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same passphrase again: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identification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public key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941661D-1613-E148-9439-BDC17E2748E9}"/>
              </a:ext>
            </a:extLst>
          </p:cNvPr>
          <p:cNvSpPr txBox="1">
            <a:spLocks/>
          </p:cNvSpPr>
          <p:nvPr/>
        </p:nvSpPr>
        <p:spPr>
          <a:xfrm>
            <a:off x="9258863" y="2141537"/>
            <a:ext cx="27382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SSH</a:t>
            </a:r>
            <a:r>
              <a:rPr lang="ja-JP" altLang="en-US"/>
              <a:t>キーを生成する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pPr marL="0" indent="0">
              <a:buNone/>
            </a:pPr>
            <a:r>
              <a:rPr lang="en-US" dirty="0"/>
              <a:t>GitHub</a:t>
            </a:r>
            <a:r>
              <a:rPr lang="ja-JP" altLang="en-US"/>
              <a:t>とのリンクが必要です</a:t>
            </a:r>
          </a:p>
          <a:p>
            <a:pPr marL="0" indent="0">
              <a:buNone/>
            </a:pPr>
            <a:endParaRPr lang="ja-JP" altLang="en-US"/>
          </a:p>
          <a:p>
            <a:pPr marL="0" indent="0">
              <a:buNone/>
            </a:pPr>
            <a:r>
              <a:rPr lang="ja-JP" altLang="en-US"/>
              <a:t>質問は空白のままにして、そのまま入力してください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5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+ GitHub</a:t>
            </a:r>
            <a:r>
              <a:rPr lang="ja-JP" altLang="en-US"/>
              <a:t> 設定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キーをクリップボードにコピーします</a:t>
            </a:r>
          </a:p>
          <a:p>
            <a:pPr marL="0" indent="0">
              <a:buNone/>
            </a:pPr>
            <a:r>
              <a:rPr lang="ja-JP" altLang="en-US"/>
              <a:t>これは、</a:t>
            </a:r>
            <a:r>
              <a:rPr lang="en-US" dirty="0" err="1"/>
              <a:t>GitHub.com</a:t>
            </a:r>
            <a:r>
              <a:rPr lang="ja-JP" altLang="en-US"/>
              <a:t>の設定ページに貼り付ける必要があります。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227943" y="3180556"/>
            <a:ext cx="6716844" cy="16414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~/.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clip.exe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03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+ GitHub</a:t>
            </a:r>
            <a:r>
              <a:rPr lang="ja-JP" altLang="en-US"/>
              <a:t> 設定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EC584-5C40-7549-BA36-113B22749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6019800" cy="39499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16279-B1ED-9B4A-9792-32FB7495C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/settings</a:t>
            </a:r>
          </a:p>
          <a:p>
            <a:r>
              <a:rPr lang="en-US" dirty="0"/>
              <a:t>&gt; SSH and GPG Keys</a:t>
            </a:r>
          </a:p>
          <a:p>
            <a:r>
              <a:rPr lang="en-US" dirty="0"/>
              <a:t>&gt; </a:t>
            </a:r>
            <a:r>
              <a:rPr lang="en-US" b="1" dirty="0"/>
              <a:t>New SSH key</a:t>
            </a:r>
            <a:r>
              <a:rPr lang="en-US" dirty="0"/>
              <a:t> </a:t>
            </a:r>
            <a:r>
              <a:rPr lang="ja-JP" altLang="en-US"/>
              <a:t>ボタン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/>
              <a:t>タイトルに</a:t>
            </a:r>
            <a:r>
              <a:rPr lang="en-US" dirty="0"/>
              <a:t>Windows WSL</a:t>
            </a:r>
            <a:r>
              <a:rPr lang="ja-JP" altLang="en-US"/>
              <a:t>と入力します</a:t>
            </a:r>
            <a:r>
              <a:rPr lang="en-US" altLang="ja-JP" dirty="0"/>
              <a:t>.</a:t>
            </a:r>
          </a:p>
          <a:p>
            <a:r>
              <a:rPr lang="ja-JP" altLang="en-US"/>
              <a:t>公開キー</a:t>
            </a:r>
            <a:r>
              <a:rPr lang="en-US" altLang="ja-JP" dirty="0"/>
              <a:t> (public key) </a:t>
            </a:r>
            <a:r>
              <a:rPr lang="ja-JP" altLang="en-US"/>
              <a:t>を貼り付けます</a:t>
            </a:r>
            <a:endParaRPr lang="en-US" dirty="0"/>
          </a:p>
          <a:p>
            <a:r>
              <a:rPr lang="en-US" dirty="0"/>
              <a:t>&gt; </a:t>
            </a:r>
            <a:r>
              <a:rPr lang="en-US" b="1" dirty="0"/>
              <a:t>Add SSH key</a:t>
            </a:r>
            <a:r>
              <a:rPr lang="ja-JP" altLang="en-US"/>
              <a:t>ボタン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5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設定を確認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866D1B-8A71-E94F-B3D1-430D46ED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02388"/>
          </a:xfrm>
        </p:spPr>
        <p:txBody>
          <a:bodyPr/>
          <a:lstStyle/>
          <a:p>
            <a:r>
              <a:rPr lang="ja-JP" altLang="en-US"/>
              <a:t>次のコマンドで設定を確認します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AA9AA8-A3B4-CB4C-A2AF-B3A6C3F18B3B}"/>
              </a:ext>
            </a:extLst>
          </p:cNvPr>
          <p:cNvSpPr/>
          <p:nvPr/>
        </p:nvSpPr>
        <p:spPr>
          <a:xfrm>
            <a:off x="838199" y="3028013"/>
            <a:ext cx="10515599" cy="346486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authenticity of host '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(13.114.40.48)' can't be established.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 key fingerprint is SHA256:xxx.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continue connecting (yes/no)? yes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Permanently added 'github.com,13.114.40.48' (RSA) to the list of known hosts.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You've successfully authenticated, but GitHub does not provide shell access.</a:t>
            </a:r>
          </a:p>
        </p:txBody>
      </p:sp>
    </p:spTree>
    <p:extLst>
      <p:ext uri="{BB962C8B-B14F-4D97-AF65-F5344CB8AC3E}">
        <p14:creationId xmlns:p14="http://schemas.microsoft.com/office/powerpoint/2010/main" val="351815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+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現在の</a:t>
            </a:r>
            <a:r>
              <a:rPr lang="en-US" dirty="0"/>
              <a:t>Linux</a:t>
            </a:r>
            <a:r>
              <a:rPr lang="ja-JP" altLang="en-US"/>
              <a:t>フォルダーからエクスプローラーを開くには、次のように入力します。</a:t>
            </a: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/>
              <a:t>現在の</a:t>
            </a:r>
            <a:r>
              <a:rPr lang="en-US" dirty="0"/>
              <a:t>Linux</a:t>
            </a:r>
            <a:r>
              <a:rPr lang="ja-JP" altLang="en-US"/>
              <a:t>フォルダーから</a:t>
            </a:r>
            <a:r>
              <a:rPr lang="en-US" dirty="0"/>
              <a:t>VS Code </a:t>
            </a:r>
            <a:r>
              <a:rPr lang="ja-JP" altLang="en-US"/>
              <a:t>を開くには、次のように入力します。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6095999" y="2548328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explorer.exe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203AF4-8252-C34D-95CB-F8FF14C09738}"/>
              </a:ext>
            </a:extLst>
          </p:cNvPr>
          <p:cNvSpPr/>
          <p:nvPr/>
        </p:nvSpPr>
        <p:spPr>
          <a:xfrm>
            <a:off x="6095998" y="4859311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367727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D16A-4198-7445-8942-1EABD50D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+ WLS </a:t>
            </a:r>
            <a:r>
              <a:rPr lang="ja-JP" altLang="en-US"/>
              <a:t>と</a:t>
            </a:r>
            <a:r>
              <a:rPr lang="en-US" dirty="0"/>
              <a:t> GitHub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D7DDDC-8B8F-6445-AF2B-E2394415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7954"/>
            <a:ext cx="5181600" cy="380668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FCFE8E-445A-2944-8DA5-B669C727ED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HTTPS</a:t>
            </a:r>
            <a:r>
              <a:rPr lang="ja-JP" altLang="en-US">
                <a:sym typeface="Wingdings" pitchFamily="2" charset="2"/>
              </a:rPr>
              <a:t>を使用する代わりに</a:t>
            </a:r>
            <a:r>
              <a:rPr lang="en-US" dirty="0">
                <a:sym typeface="Wingdings" pitchFamily="2" charset="2"/>
              </a:rPr>
              <a:t> SSH</a:t>
            </a:r>
            <a:r>
              <a:rPr lang="ja-JP" altLang="en-US">
                <a:sym typeface="Wingdings" pitchFamily="2" charset="2"/>
              </a:rPr>
              <a:t>を使用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72893E-2EEB-EF40-B7D8-C7B056C342E1}"/>
              </a:ext>
            </a:extLst>
          </p:cNvPr>
          <p:cNvSpPr/>
          <p:nvPr/>
        </p:nvSpPr>
        <p:spPr>
          <a:xfrm>
            <a:off x="6172200" y="3082522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/.../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2C7A00-E70C-994F-988B-9EC50408083D}"/>
              </a:ext>
            </a:extLst>
          </p:cNvPr>
          <p:cNvSpPr/>
          <p:nvPr/>
        </p:nvSpPr>
        <p:spPr>
          <a:xfrm>
            <a:off x="6172200" y="4474356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:.../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7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92B-07D6-5747-8C95-77C8CEC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Windows</a:t>
            </a:r>
            <a:r>
              <a:rPr lang="ja-JP" altLang="en-US" b="1"/>
              <a:t>版の</a:t>
            </a:r>
            <a:r>
              <a:rPr lang="en-US" b="1" dirty="0"/>
              <a:t>Git</a:t>
            </a:r>
            <a:r>
              <a:rPr lang="ja-JP" altLang="en-US" b="1"/>
              <a:t>のインストール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A934E9-83EA-1644-B9E5-BE906A3F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＃1 Linux</a:t>
            </a:r>
            <a:r>
              <a:rPr lang="ja-JP" altLang="en-US"/>
              <a:t>用の</a:t>
            </a:r>
            <a:r>
              <a:rPr lang="en-US" dirty="0"/>
              <a:t>Windows</a:t>
            </a:r>
            <a:r>
              <a:rPr lang="ja-JP" altLang="en-US"/>
              <a:t>サブシステム（</a:t>
            </a:r>
            <a:r>
              <a:rPr lang="en-US" dirty="0"/>
              <a:t>WSL）</a:t>
            </a:r>
            <a:r>
              <a:rPr lang="ja-JP" altLang="en-US"/>
              <a:t>をインストールする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529AFE-E47B-164C-9F9C-60C2B2BDDCE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＃2 WSL</a:t>
            </a:r>
            <a:r>
              <a:rPr lang="ja-JP" altLang="en-US"/>
              <a:t>を構成する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0B646-2BE1-8346-81A4-1686960EF56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＃3 Git</a:t>
            </a:r>
            <a:r>
              <a:rPr lang="ja-JP" altLang="en-US"/>
              <a:t>を構成する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DC99782-9E7C-1E41-8AB0-0E4B211F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8" y="3416278"/>
            <a:ext cx="2875354" cy="1526208"/>
          </a:xfrm>
        </p:spPr>
        <p:txBody>
          <a:bodyPr/>
          <a:lstStyle/>
          <a:p>
            <a:r>
              <a:rPr lang="en-US" dirty="0"/>
              <a:t>Ubuntu 18.04 LTS</a:t>
            </a:r>
          </a:p>
          <a:p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E2313FB-C648-EB45-A537-4651B4990A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72" y="3429000"/>
            <a:ext cx="2875354" cy="1526208"/>
          </a:xfrm>
        </p:spPr>
        <p:txBody>
          <a:bodyPr/>
          <a:lstStyle/>
          <a:p>
            <a:r>
              <a:rPr lang="en-US" dirty="0">
                <a:hlinkClick r:id="rId3"/>
              </a:rPr>
              <a:t>github.com/hangxingliu/wslgit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D3A362-4F67-6D47-8CE4-33A78C6C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218" y="4269408"/>
            <a:ext cx="13716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913C6-D51C-7F49-B3AF-3288CC5A0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69" y="4256686"/>
            <a:ext cx="1371600" cy="1371600"/>
          </a:xfrm>
          <a:prstGeom prst="rect">
            <a:avLst/>
          </a:prstGeom>
        </p:spPr>
      </p:pic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19D8F5E-5C7E-474B-9D85-1DEF50C705F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23" y="3429000"/>
            <a:ext cx="3830277" cy="152620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git@github.com:user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97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WSL</a:t>
            </a:r>
            <a:r>
              <a:rPr lang="ja-JP" altLang="en-US"/>
              <a:t>に必要な環境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E1CFBCD-2E2B-8240-BBC7-F4E499A6D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Start</a:t>
            </a:r>
            <a:r>
              <a:rPr lang="en-US" dirty="0"/>
              <a:t>  button</a:t>
            </a:r>
          </a:p>
          <a:p>
            <a:r>
              <a:rPr lang="en-US" dirty="0"/>
              <a:t>&gt; </a:t>
            </a:r>
            <a:r>
              <a:rPr lang="en-US" b="1" dirty="0"/>
              <a:t>Settings</a:t>
            </a:r>
          </a:p>
          <a:p>
            <a:r>
              <a:rPr lang="en-US" dirty="0"/>
              <a:t>&gt; </a:t>
            </a:r>
            <a:r>
              <a:rPr lang="en-US" b="1" dirty="0"/>
              <a:t>Update &amp; Security</a:t>
            </a:r>
          </a:p>
          <a:p>
            <a:r>
              <a:rPr lang="en-US" dirty="0"/>
              <a:t>&gt; </a:t>
            </a:r>
            <a:r>
              <a:rPr lang="en-US" b="1" dirty="0"/>
              <a:t>Windows Update</a:t>
            </a:r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9F0A51C-326D-B842-89B4-6AA897E57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ja-JP" altLang="en-US"/>
              <a:t>必ず</a:t>
            </a:r>
            <a:r>
              <a:rPr lang="en-US" dirty="0"/>
              <a:t>Windows OS</a:t>
            </a:r>
            <a:r>
              <a:rPr lang="ja-JP" altLang="en-US"/>
              <a:t>を更新してください</a:t>
            </a:r>
          </a:p>
          <a:p>
            <a:r>
              <a:rPr lang="en-US" dirty="0"/>
              <a:t>Windows 10 Version </a:t>
            </a:r>
            <a:r>
              <a:rPr lang="en-US" altLang="ja-JP" dirty="0"/>
              <a:t>1709</a:t>
            </a:r>
            <a:r>
              <a:rPr lang="ja-JP" altLang="en-US"/>
              <a:t>（</a:t>
            </a:r>
            <a:r>
              <a:rPr lang="en-US" dirty="0"/>
              <a:t>OS build </a:t>
            </a:r>
            <a:r>
              <a:rPr lang="en-US" altLang="ja-JP" dirty="0"/>
              <a:t>16299</a:t>
            </a:r>
            <a:r>
              <a:rPr lang="ja-JP" altLang="en-US"/>
              <a:t>）以降である必要があります。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F5C96-C9FC-E447-9D24-19548A91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4392"/>
            <a:ext cx="3117954" cy="2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132556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code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README.md</a:t>
            </a:r>
            <a:r>
              <a:rPr lang="ja-JP" altLang="en-US"/>
              <a:t>ファイルの追加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957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README.md</a:t>
            </a:r>
            <a:r>
              <a:rPr lang="ja-JP" altLang="en-US" sz="2400"/>
              <a:t>ファイルを作成します</a:t>
            </a:r>
            <a:endParaRPr lang="en-US" altLang="ja-JP" sz="2400" dirty="0"/>
          </a:p>
          <a:p>
            <a:endParaRPr lang="ja-JP" altLang="en-US" sz="2400"/>
          </a:p>
          <a:p>
            <a:r>
              <a:rPr lang="en-US" sz="2400" dirty="0"/>
              <a:t>VS Code</a:t>
            </a:r>
            <a:r>
              <a:rPr lang="ja-JP" altLang="en-US" sz="2400"/>
              <a:t>で</a:t>
            </a:r>
            <a:r>
              <a:rPr lang="en-US" altLang="ja-JP" sz="2400" dirty="0" err="1"/>
              <a:t>k</a:t>
            </a:r>
            <a:r>
              <a:rPr lang="en-US" sz="2400" dirty="0" err="1"/>
              <a:t>intone_dojo</a:t>
            </a:r>
            <a:r>
              <a:rPr lang="ja-JP" altLang="en-US" sz="2400"/>
              <a:t>ディレクトリを開きます</a:t>
            </a:r>
          </a:p>
          <a:p>
            <a:pPr lvl="1"/>
            <a:r>
              <a:rPr lang="en-US" altLang="ja-JP" sz="2000" dirty="0"/>
              <a:t>code</a:t>
            </a:r>
            <a:r>
              <a:rPr lang="ja-JP" altLang="en-US" sz="2000"/>
              <a:t>コマンドの設定については付録を参照してください</a:t>
            </a:r>
            <a:endParaRPr lang="en-US" altLang="ja-JP" sz="2000" dirty="0"/>
          </a:p>
          <a:p>
            <a:pPr lvl="1"/>
            <a:endParaRPr lang="ja-JP" altLang="en-US" sz="2000"/>
          </a:p>
          <a:p>
            <a:r>
              <a:rPr lang="en-US" altLang="ja-JP" sz="2400" dirty="0" err="1"/>
              <a:t>README.md</a:t>
            </a:r>
            <a:r>
              <a:rPr lang="ja-JP" altLang="en-US" sz="2400"/>
              <a:t>ファイルにリポジトリの説明を追加します。</a:t>
            </a:r>
            <a:endParaRPr lang="en-US"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B8719-7630-AD48-950B-9169EB76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328"/>
            <a:ext cx="6097777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8BF7-265E-8341-9192-67551804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インストール</a:t>
            </a:r>
            <a:r>
              <a:rPr lang="en-US" dirty="0"/>
              <a:t> Windows Subsystem for Linux (WSL)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A5707-90A1-B441-893A-B8DF6A264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4DBFD-EDA5-F746-8748-A4C8F61B2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4988" cy="4351338"/>
          </a:xfrm>
        </p:spPr>
        <p:txBody>
          <a:bodyPr/>
          <a:lstStyle/>
          <a:p>
            <a:r>
              <a:rPr lang="en-US" dirty="0"/>
              <a:t>「Linux</a:t>
            </a:r>
            <a:r>
              <a:rPr lang="ja-JP" altLang="en-US"/>
              <a:t>用</a:t>
            </a:r>
            <a:r>
              <a:rPr lang="en-US" dirty="0"/>
              <a:t>Windows</a:t>
            </a:r>
            <a:r>
              <a:rPr lang="ja-JP" altLang="en-US"/>
              <a:t>サブシステム」オプション機能を有効にする</a:t>
            </a:r>
          </a:p>
          <a:p>
            <a:endParaRPr lang="ja-JP" altLang="en-US"/>
          </a:p>
          <a:p>
            <a:r>
              <a:rPr lang="ja-JP" altLang="en-US"/>
              <a:t>管理者として</a:t>
            </a:r>
            <a:r>
              <a:rPr lang="en-US" dirty="0"/>
              <a:t>PowerShell</a:t>
            </a:r>
            <a:r>
              <a:rPr lang="ja-JP" altLang="en-US"/>
              <a:t>を開き、コマンドを実行します</a:t>
            </a:r>
            <a:endParaRPr lang="en-US" altLang="ja-JP" dirty="0"/>
          </a:p>
          <a:p>
            <a:pPr lvl="1"/>
            <a:r>
              <a:rPr lang="en-US" dirty="0"/>
              <a:t>Open PowerShell as Administrator</a:t>
            </a:r>
            <a:endParaRPr lang="ja-JP" altLang="en-US"/>
          </a:p>
          <a:p>
            <a:endParaRPr lang="ja-JP" altLang="en-US"/>
          </a:p>
          <a:p>
            <a:r>
              <a:rPr lang="ja-JP" altLang="en-US"/>
              <a:t>プロンプトが表示されたらコンピュータを再起動します。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2953B3-6036-FC49-9110-0D6DBBEF21FF}"/>
              </a:ext>
            </a:extLst>
          </p:cNvPr>
          <p:cNvSpPr/>
          <p:nvPr/>
        </p:nvSpPr>
        <p:spPr>
          <a:xfrm>
            <a:off x="174812" y="1825625"/>
            <a:ext cx="5844988" cy="36607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WindowsOptionalFeature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-Online 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FeatureName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Microsoft-Windows-Subsystem-Linux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46FB4-9FA1-BD41-BBEB-44F211B8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1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8BF7-265E-8341-9192-67551804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インストール</a:t>
            </a:r>
            <a:r>
              <a:rPr lang="en-US" dirty="0"/>
              <a:t>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4DBFD-EDA5-F746-8748-A4C8F61B2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4988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選択した</a:t>
            </a:r>
            <a:r>
              <a:rPr lang="en-US" dirty="0"/>
              <a:t>Linux</a:t>
            </a:r>
            <a:r>
              <a:rPr lang="ja-JP" altLang="en-US"/>
              <a:t>ディストリビューションをインストールする</a:t>
            </a:r>
            <a:endParaRPr lang="en-US" altLang="ja-JP" dirty="0"/>
          </a:p>
          <a:p>
            <a:r>
              <a:rPr lang="en-US" dirty="0"/>
              <a:t>Microsoft Store</a:t>
            </a:r>
            <a:r>
              <a:rPr lang="ja-JP" altLang="en-US"/>
              <a:t>からダウンロードしてインストールします（以下を参照）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Ubuntu 18.04 LTS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microsoft.com/store/apps/9N9TNGVNDL3Q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AAC9C-364B-3D42-99D0-8EC32152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19801" cy="4008159"/>
          </a:xfrm>
          <a:prstGeom prst="rect">
            <a:avLst/>
          </a:prstGeom>
        </p:spPr>
      </p:pic>
      <p:pic>
        <p:nvPicPr>
          <p:cNvPr id="8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FEAC11-5A1C-574E-BC49-56E26D8255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7887" b="34349"/>
          <a:stretch/>
        </p:blipFill>
        <p:spPr>
          <a:xfrm>
            <a:off x="2913482" y="4344472"/>
            <a:ext cx="3106319" cy="251352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A8FDAF-A36D-004D-953D-52F669AEE7F6}"/>
              </a:ext>
            </a:extLst>
          </p:cNvPr>
          <p:cNvSpPr/>
          <p:nvPr/>
        </p:nvSpPr>
        <p:spPr>
          <a:xfrm>
            <a:off x="6349735" y="6488668"/>
            <a:ext cx="585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https://docs.microsoft.com/ja-jp/windows/wsl/install-win10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8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752C706-FC70-494B-A186-89A844EF72F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897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ディストリビューションを起動します（</a:t>
            </a:r>
            <a:r>
              <a:rPr lang="en-US" dirty="0"/>
              <a:t>Ubuntu 18.04）</a:t>
            </a:r>
          </a:p>
          <a:p>
            <a:r>
              <a:rPr lang="en-US" dirty="0"/>
              <a:t>Microsoft Store</a:t>
            </a:r>
            <a:r>
              <a:rPr lang="ja-JP" altLang="en-US"/>
              <a:t>アプリの</a:t>
            </a:r>
            <a:r>
              <a:rPr lang="en-US" b="1" dirty="0"/>
              <a:t>launch</a:t>
            </a:r>
            <a:r>
              <a:rPr lang="ja-JP" altLang="en-US"/>
              <a:t>ボタンをクリックします</a:t>
            </a:r>
            <a:endParaRPr lang="en-US" altLang="ja-JP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ja-JP" altLang="en-US"/>
              <a:t>新しい</a:t>
            </a:r>
            <a:r>
              <a:rPr lang="en-US" dirty="0"/>
              <a:t>Linux</a:t>
            </a:r>
            <a:r>
              <a:rPr lang="ja-JP" altLang="en-US"/>
              <a:t>ユーザーアカウントの設定</a:t>
            </a:r>
            <a:endParaRPr lang="en-US" altLang="ja-JP" dirty="0"/>
          </a:p>
          <a:p>
            <a:r>
              <a:rPr lang="ja-JP" altLang="en-US"/>
              <a:t>このユーザーアカウントは</a:t>
            </a:r>
            <a:r>
              <a:rPr lang="en-US" dirty="0"/>
              <a:t>Windows</a:t>
            </a:r>
            <a:r>
              <a:rPr lang="ja-JP" altLang="en-US"/>
              <a:t>ユーザー名に影響しません</a:t>
            </a:r>
          </a:p>
          <a:p>
            <a:r>
              <a:rPr lang="en-US" dirty="0" err="1"/>
              <a:t>sudo</a:t>
            </a:r>
            <a:r>
              <a:rPr lang="ja-JP" altLang="en-US"/>
              <a:t>コマンドを実行するときにこの設定されたパスワードが必要です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FF4B93-E36D-AC47-BDBF-3057D5C321F2}"/>
              </a:ext>
            </a:extLst>
          </p:cNvPr>
          <p:cNvSpPr/>
          <p:nvPr/>
        </p:nvSpPr>
        <p:spPr>
          <a:xfrm>
            <a:off x="0" y="1825625"/>
            <a:ext cx="6019800" cy="50323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 may take a few minutes...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 create a default UNIX user account. The username does not need to match your Windows username.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more information visit: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aka.ms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wslusers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username: panda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password: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Retype new UNIX password: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passwd: password updated successfully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 successful!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a command as administrator (user "root"), use 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&lt;command&gt;".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"man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sudo_root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for details.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8E6D71C-0426-0647-8B63-63418734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</a:t>
            </a:r>
            <a:r>
              <a:rPr lang="ja-JP" altLang="en-US"/>
              <a:t>の初期化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6F1E-C7B5-B446-897E-1365003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ja-JP" altLang="en-US"/>
              <a:t>をインストールする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EA988-9820-DC4B-AD0A-8062AFE6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ディストリビューションのパッケージを更新してアップグレードする</a:t>
            </a:r>
          </a:p>
          <a:p>
            <a:pPr lvl="1"/>
            <a:r>
              <a:rPr lang="ja-JP" altLang="en-US"/>
              <a:t>「続行しますか？</a:t>
            </a:r>
            <a:r>
              <a:rPr lang="en-US" altLang="ja-JP" dirty="0"/>
              <a:t>[</a:t>
            </a:r>
            <a:r>
              <a:rPr lang="en-US" dirty="0"/>
              <a:t>Y / n]」</a:t>
            </a:r>
            <a:r>
              <a:rPr lang="ja-JP" altLang="en-US"/>
              <a:t>と尋ねられたら、</a:t>
            </a:r>
            <a:r>
              <a:rPr lang="en-US" dirty="0"/>
              <a:t>Y</a:t>
            </a:r>
            <a:r>
              <a:rPr lang="ja-JP" altLang="en-US"/>
              <a:t>を入力します。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git</a:t>
            </a:r>
            <a:r>
              <a:rPr lang="ja-JP" altLang="en-US"/>
              <a:t>をインストールする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B7A9E1-1F7B-2E44-80DC-6252F1AF7D57}"/>
              </a:ext>
            </a:extLst>
          </p:cNvPr>
          <p:cNvSpPr/>
          <p:nvPr/>
        </p:nvSpPr>
        <p:spPr>
          <a:xfrm>
            <a:off x="4038600" y="3183493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update &amp;&amp;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upgrade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646953-51A9-F843-BFC0-09324001623D}"/>
              </a:ext>
            </a:extLst>
          </p:cNvPr>
          <p:cNvSpPr/>
          <p:nvPr/>
        </p:nvSpPr>
        <p:spPr>
          <a:xfrm>
            <a:off x="4038600" y="5370037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install git</a:t>
            </a:r>
          </a:p>
        </p:txBody>
      </p:sp>
    </p:spTree>
    <p:extLst>
      <p:ext uri="{BB962C8B-B14F-4D97-AF65-F5344CB8AC3E}">
        <p14:creationId xmlns:p14="http://schemas.microsoft.com/office/powerpoint/2010/main" val="4378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AA23-A16F-744A-89F1-CE8C73F5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</a:t>
            </a:r>
            <a:r>
              <a:rPr lang="ja-JP" altLang="en-US"/>
              <a:t>を構成する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074A-AE23-8949-9874-E582B789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2085"/>
          </a:xfrm>
        </p:spPr>
        <p:txBody>
          <a:bodyPr/>
          <a:lstStyle/>
          <a:p>
            <a:r>
              <a:rPr lang="en-US" dirty="0">
                <a:hlinkClick r:id="rId3"/>
              </a:rPr>
              <a:t>wslgit</a:t>
            </a:r>
            <a:r>
              <a:rPr lang="ja-JP" altLang="en-US"/>
              <a:t>リポジトリをダウンロードする</a:t>
            </a:r>
          </a:p>
          <a:p>
            <a:pPr lvl="1"/>
            <a:r>
              <a:rPr lang="en-US" dirty="0">
                <a:hlinkClick r:id="rId3"/>
              </a:rPr>
              <a:t>wslgit </a:t>
            </a:r>
            <a:r>
              <a:rPr lang="ja-JP" altLang="en-US"/>
              <a:t>は</a:t>
            </a:r>
            <a:r>
              <a:rPr lang="en-US" dirty="0"/>
              <a:t>git</a:t>
            </a:r>
            <a:r>
              <a:rPr lang="ja-JP" altLang="en-US"/>
              <a:t>のすべてのリクエストを</a:t>
            </a:r>
            <a:r>
              <a:rPr lang="en-US" dirty="0"/>
              <a:t>WSL</a:t>
            </a:r>
            <a:r>
              <a:rPr lang="ja-JP" altLang="en-US"/>
              <a:t>に転送するツール</a:t>
            </a:r>
          </a:p>
          <a:p>
            <a:r>
              <a:rPr lang="en-US" dirty="0" err="1"/>
              <a:t>wslgit</a:t>
            </a:r>
            <a:r>
              <a:rPr lang="ja-JP" altLang="en-US"/>
              <a:t>フォルダー内に移動</a:t>
            </a:r>
          </a:p>
          <a:p>
            <a:r>
              <a:rPr lang="en-US" dirty="0" err="1"/>
              <a:t>wslgit.sh</a:t>
            </a:r>
            <a:r>
              <a:rPr lang="ja-JP" altLang="en-US"/>
              <a:t>ファイルを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/bin</a:t>
            </a:r>
            <a:r>
              <a:rPr lang="ja-JP" altLang="en-US"/>
              <a:t>の</a:t>
            </a:r>
            <a:r>
              <a:rPr lang="en-US" dirty="0"/>
              <a:t>WSL</a:t>
            </a:r>
            <a:r>
              <a:rPr lang="ja-JP" altLang="en-US"/>
              <a:t>実行可能ファイルの場所に移動します</a:t>
            </a:r>
          </a:p>
          <a:p>
            <a:r>
              <a:rPr lang="ja-JP" altLang="en-US"/>
              <a:t>ホームフォルダーに戻る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8657BF-7712-FC45-A3D0-077A5142CD8F}"/>
              </a:ext>
            </a:extLst>
          </p:cNvPr>
          <p:cNvSpPr/>
          <p:nvPr/>
        </p:nvSpPr>
        <p:spPr>
          <a:xfrm>
            <a:off x="838200" y="4537710"/>
            <a:ext cx="10515600" cy="218376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hangxingliu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</p:txBody>
      </p:sp>
    </p:spTree>
    <p:extLst>
      <p:ext uri="{BB962C8B-B14F-4D97-AF65-F5344CB8AC3E}">
        <p14:creationId xmlns:p14="http://schemas.microsoft.com/office/powerpoint/2010/main" val="42295904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15104</TotalTime>
  <Words>1146</Words>
  <Application>Microsoft Macintosh PowerPoint</Application>
  <PresentationFormat>Widescreen</PresentationFormat>
  <Paragraphs>159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Proxima Soft</vt:lpstr>
      <vt:lpstr>Custom Design</vt:lpstr>
      <vt:lpstr>2_Custom Design</vt:lpstr>
      <vt:lpstr>1_Custom Design</vt:lpstr>
      <vt:lpstr>PowerPoint Presentation</vt:lpstr>
      <vt:lpstr>Windows版のGitのインストール</vt:lpstr>
      <vt:lpstr>WSLに必要な環境</vt:lpstr>
      <vt:lpstr>README.mdファイルの追加</vt:lpstr>
      <vt:lpstr>インストール Windows Subsystem for Linux (WSL)</vt:lpstr>
      <vt:lpstr>インストール Windows Subsystem for Linux (WSL)</vt:lpstr>
      <vt:lpstr>WSLの初期化</vt:lpstr>
      <vt:lpstr>Gitをインストールする</vt:lpstr>
      <vt:lpstr>WSLを構成する</vt:lpstr>
      <vt:lpstr>WSL - VS Code</vt:lpstr>
      <vt:lpstr>Ubuntuの日本語版</vt:lpstr>
      <vt:lpstr>Git + GitHub設定</vt:lpstr>
      <vt:lpstr>Git + GitHub 設定</vt:lpstr>
      <vt:lpstr>Git + GitHub 設定</vt:lpstr>
      <vt:lpstr>設定を確認</vt:lpstr>
      <vt:lpstr>VS Code + Explorer</vt:lpstr>
      <vt:lpstr>Windows + WLS と GitHub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561</cp:revision>
  <dcterms:created xsi:type="dcterms:W3CDTF">2020-04-01T05:21:59Z</dcterms:created>
  <dcterms:modified xsi:type="dcterms:W3CDTF">2020-05-19T06:21:09Z</dcterms:modified>
  <cp:category/>
</cp:coreProperties>
</file>